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57" r:id="rId4"/>
    <p:sldId id="268" r:id="rId5"/>
    <p:sldId id="270" r:id="rId6"/>
    <p:sldId id="264" r:id="rId7"/>
    <p:sldId id="271" r:id="rId8"/>
    <p:sldId id="258" r:id="rId9"/>
    <p:sldId id="280" r:id="rId10"/>
    <p:sldId id="281" r:id="rId11"/>
    <p:sldId id="282" r:id="rId12"/>
    <p:sldId id="277" r:id="rId13"/>
    <p:sldId id="283" r:id="rId14"/>
    <p:sldId id="278" r:id="rId15"/>
    <p:sldId id="279" r:id="rId16"/>
    <p:sldId id="273" r:id="rId17"/>
    <p:sldId id="259" r:id="rId18"/>
    <p:sldId id="260" r:id="rId19"/>
    <p:sldId id="261" r:id="rId20"/>
    <p:sldId id="262" r:id="rId21"/>
    <p:sldId id="263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2EB5-20DE-4AED-ADE9-2725153720E4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C02C7-14E9-41AB-9422-CBE41CC26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47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2EB5-20DE-4AED-ADE9-2725153720E4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C02C7-14E9-41AB-9422-CBE41CC26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699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2EB5-20DE-4AED-ADE9-2725153720E4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C02C7-14E9-41AB-9422-CBE41CC26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399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2EB5-20DE-4AED-ADE9-2725153720E4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C02C7-14E9-41AB-9422-CBE41CC26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73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2EB5-20DE-4AED-ADE9-2725153720E4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C02C7-14E9-41AB-9422-CBE41CC26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239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2EB5-20DE-4AED-ADE9-2725153720E4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C02C7-14E9-41AB-9422-CBE41CC26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648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2EB5-20DE-4AED-ADE9-2725153720E4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C02C7-14E9-41AB-9422-CBE41CC26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889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2EB5-20DE-4AED-ADE9-2725153720E4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C02C7-14E9-41AB-9422-CBE41CC26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099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2EB5-20DE-4AED-ADE9-2725153720E4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C02C7-14E9-41AB-9422-CBE41CC26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367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2EB5-20DE-4AED-ADE9-2725153720E4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C02C7-14E9-41AB-9422-CBE41CC26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6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2EB5-20DE-4AED-ADE9-2725153720E4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C02C7-14E9-41AB-9422-CBE41CC26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612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42EB5-20DE-4AED-ADE9-2725153720E4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C02C7-14E9-41AB-9422-CBE41CC26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62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akelinks.net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kwolgamot@Comcast.net" TargetMode="External"/><Relationship Id="rId2" Type="http://schemas.openxmlformats.org/officeDocument/2006/relationships/hyperlink" Target="http://www.lakelinks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nebikewalk@gmail.com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1899 Bike Path Around White Bear Lake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0604738"/>
              </p:ext>
            </p:extLst>
          </p:nvPr>
        </p:nvGraphicFramePr>
        <p:xfrm>
          <a:off x="2728802" y="1491916"/>
          <a:ext cx="6286611" cy="4685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Document" r:id="rId3" imgW="8377300" imgH="6243047" progId="Word.Document.12">
                  <p:embed/>
                </p:oleObj>
              </mc:Choice>
              <mc:Fallback>
                <p:oleObj name="Document" r:id="rId3" imgW="8377300" imgH="624304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28802" y="1491916"/>
                        <a:ext cx="6286611" cy="46850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372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– ONLY CROSSWALK FOR A MILE TO THE NORTHWEST – 2 MILES TO SOUTHEAST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54071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1485" y="637841"/>
            <a:ext cx="10515600" cy="1325563"/>
          </a:xfrm>
        </p:spPr>
        <p:txBody>
          <a:bodyPr/>
          <a:lstStyle/>
          <a:p>
            <a:r>
              <a:rPr lang="en-US" dirty="0" smtClean="0"/>
              <a:t>NARROW SHOULDERS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- BUSY ROADS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749" y="3152274"/>
            <a:ext cx="6068149" cy="3413334"/>
          </a:xfrm>
        </p:spPr>
      </p:pic>
      <p:sp>
        <p:nvSpPr>
          <p:cNvPr id="4" name="TextBox 3"/>
          <p:cNvSpPr txBox="1"/>
          <p:nvPr/>
        </p:nvSpPr>
        <p:spPr>
          <a:xfrm>
            <a:off x="1026695" y="2807369"/>
            <a:ext cx="3031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02584" cy="360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88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WHY THE LAKE LINKS ROUTE?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2"/>
            </a:pPr>
            <a:r>
              <a:rPr lang="en-US" dirty="0" smtClean="0"/>
              <a:t>BEAUTY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The Lake Links route has beautiful water vistas and quiet, tree-lined pathways.  It passes ponds, creeks and interesting houses and buildings. 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Please see the Lake Links Photo Tour at </a:t>
            </a:r>
            <a:r>
              <a:rPr lang="en-US" dirty="0" smtClean="0">
                <a:hlinkClick r:id="rId2"/>
              </a:rPr>
              <a:t>www.Lakelinks.net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 few pictures are here: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42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8458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208683" y="1799554"/>
            <a:ext cx="6557384" cy="368852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974" y="200526"/>
            <a:ext cx="5655883" cy="31814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620" y="3296654"/>
            <a:ext cx="5890574" cy="331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46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7680749"/>
              </p:ext>
            </p:extLst>
          </p:nvPr>
        </p:nvGraphicFramePr>
        <p:xfrm>
          <a:off x="5454316" y="-312698"/>
          <a:ext cx="5743074" cy="7432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Acrobat Document" r:id="rId3" imgW="5829210" imgH="7543564" progId="AcroExch.Document.DC">
                  <p:embed/>
                </p:oleObj>
              </mc:Choice>
              <mc:Fallback>
                <p:oleObj name="Acrobat Document" r:id="rId3" imgW="5829210" imgH="7543564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54316" y="-312698"/>
                        <a:ext cx="5743074" cy="74323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97832" y="1283368"/>
            <a:ext cx="3657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WHY LAKE LINKS?</a:t>
            </a:r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   COMMUNITY!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2565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WHY THE LAKE LINKS ROUTE?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4. HISTORY</a:t>
            </a:r>
          </a:p>
          <a:p>
            <a:pPr marL="0" indent="0">
              <a:buNone/>
            </a:pPr>
            <a:r>
              <a:rPr lang="en-US" dirty="0" smtClean="0"/>
              <a:t>		History abounds in our area, from native American practices and burial mounds; through the early resort eras of large hotels and visitors from hot southern states; with influences of religion in the founding of churches and the establishment of the Chautauqua.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Growth continued with streetcars connecting to St. Paul, highlighted by a huge amusement park, and spiced with the presence of infamous American criminals in the 1930’s.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93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5074" y="365126"/>
            <a:ext cx="4848726" cy="123106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FILLEBROWN HOUSE</a:t>
            </a:r>
            <a:br>
              <a:rPr lang="en-US" sz="2400" dirty="0" smtClean="0"/>
            </a:br>
            <a:r>
              <a:rPr lang="en-US" sz="2400" dirty="0"/>
              <a:t> </a:t>
            </a:r>
            <a:r>
              <a:rPr lang="en-US" sz="2400" dirty="0" smtClean="0"/>
              <a:t>     CHAUTAUQUA HOTEL</a:t>
            </a:r>
            <a:br>
              <a:rPr lang="en-US" sz="2400" dirty="0" smtClean="0"/>
            </a:br>
            <a:r>
              <a:rPr lang="en-US" sz="2400" dirty="0"/>
              <a:t> </a:t>
            </a:r>
            <a:r>
              <a:rPr lang="en-US" sz="2400" dirty="0" smtClean="0"/>
              <a:t>             KNOPP COTTAGE</a:t>
            </a:r>
            <a:endParaRPr lang="en-US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05" y="257593"/>
            <a:ext cx="5738023" cy="322763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747" y="1871412"/>
            <a:ext cx="5694948" cy="32034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85" y="3419976"/>
            <a:ext cx="6112042" cy="343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87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HAS BEEN DONE?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7958"/>
            <a:ext cx="10515600" cy="490963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Lake Avenue – One way with beautiful side trail – last piece soon done</a:t>
            </a:r>
          </a:p>
          <a:p>
            <a:r>
              <a:rPr lang="en-US" dirty="0" smtClean="0"/>
              <a:t>Streetcar Trail – Free-standing path in the woods, completed 2016</a:t>
            </a:r>
          </a:p>
          <a:p>
            <a:r>
              <a:rPr lang="en-US" dirty="0" smtClean="0"/>
              <a:t>Identification of small street routes in Birchwood</a:t>
            </a:r>
          </a:p>
          <a:p>
            <a:r>
              <a:rPr lang="en-US" dirty="0" smtClean="0"/>
              <a:t>Funding by Legislature of Lion’s Park to South Shore (2018)</a:t>
            </a:r>
          </a:p>
          <a:p>
            <a:r>
              <a:rPr lang="en-US" dirty="0" smtClean="0"/>
              <a:t>Funding by Legislature of Preliminary Engineering</a:t>
            </a:r>
          </a:p>
          <a:p>
            <a:pPr lvl="1"/>
            <a:r>
              <a:rPr lang="en-US" dirty="0" smtClean="0"/>
              <a:t>MN 244 (Mahtomedi and </a:t>
            </a:r>
            <a:r>
              <a:rPr lang="en-US" dirty="0" err="1" smtClean="0"/>
              <a:t>Dellwood</a:t>
            </a:r>
            <a:r>
              <a:rPr lang="en-US" dirty="0" smtClean="0"/>
              <a:t> Avenue) /</a:t>
            </a:r>
          </a:p>
          <a:p>
            <a:pPr lvl="1"/>
            <a:r>
              <a:rPr lang="en-US" dirty="0" smtClean="0"/>
              <a:t>Birchwood Road and Hall Avenue                    / Starting Soon</a:t>
            </a:r>
          </a:p>
          <a:p>
            <a:pPr lvl="1"/>
            <a:r>
              <a:rPr lang="en-US" dirty="0" smtClean="0"/>
              <a:t>South Shore Boulevard                                      /</a:t>
            </a:r>
          </a:p>
          <a:p>
            <a:r>
              <a:rPr lang="en-US" dirty="0" smtClean="0"/>
              <a:t>Surveying and responsibility for right of way – MNDOT (244)</a:t>
            </a:r>
          </a:p>
          <a:p>
            <a:r>
              <a:rPr lang="en-US" dirty="0" smtClean="0"/>
              <a:t>Planning for South Shore Improvements – Ramsey County</a:t>
            </a:r>
          </a:p>
          <a:p>
            <a:r>
              <a:rPr lang="en-US" dirty="0" smtClean="0"/>
              <a:t>Identification of Rutherford Park and Trail , cleanup begun </a:t>
            </a:r>
            <a:r>
              <a:rPr lang="en-US" dirty="0" err="1" smtClean="0"/>
              <a:t>WBTwp</a:t>
            </a:r>
            <a:endParaRPr lang="en-US" dirty="0" smtClean="0"/>
          </a:p>
          <a:p>
            <a:r>
              <a:rPr lang="en-US" dirty="0" smtClean="0"/>
              <a:t>Public Support from all communities and governments!</a:t>
            </a:r>
          </a:p>
          <a:p>
            <a:r>
              <a:rPr lang="en-US" dirty="0" smtClean="0"/>
              <a:t>Private donations of additional right of way – more under </a:t>
            </a:r>
            <a:r>
              <a:rPr lang="en-US" dirty="0" smtClean="0"/>
              <a:t>discussion</a:t>
            </a:r>
          </a:p>
          <a:p>
            <a:r>
              <a:rPr lang="en-US" dirty="0" smtClean="0"/>
              <a:t>Technical Standards Established</a:t>
            </a:r>
          </a:p>
          <a:p>
            <a:r>
              <a:rPr lang="en-US" dirty="0" smtClean="0"/>
              <a:t>75 person bike ride on Trails Day, Historic Walking Tours Ahead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5461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remaining issues?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6642" y="1809583"/>
            <a:ext cx="10515600" cy="4351338"/>
          </a:xfrm>
        </p:spPr>
        <p:txBody>
          <a:bodyPr/>
          <a:lstStyle/>
          <a:p>
            <a:pPr marL="914400" lvl="1" indent="-457200">
              <a:buAutoNum type="arabicPeriod"/>
            </a:pPr>
            <a:r>
              <a:rPr lang="en-US" dirty="0" smtClean="0"/>
              <a:t>FUNDING – We hope for continued legislative support for this project which involves five communities, two counties, many agencies</a:t>
            </a:r>
          </a:p>
          <a:p>
            <a:pPr marL="914400" lvl="1" indent="-457200">
              <a:buAutoNum type="arabicPeriod"/>
            </a:pPr>
            <a:r>
              <a:rPr lang="en-US" dirty="0" smtClean="0"/>
              <a:t>Right of Way – We can use some help at critical spots to make this even better.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5055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schedule?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Rutherford Park – work going on now</a:t>
            </a:r>
          </a:p>
          <a:p>
            <a:r>
              <a:rPr lang="en-US" dirty="0" smtClean="0"/>
              <a:t>Signage in Birchwood, Streetcar Trail 2017</a:t>
            </a:r>
          </a:p>
          <a:p>
            <a:r>
              <a:rPr lang="en-US" dirty="0" smtClean="0"/>
              <a:t>Old White Bear Ave -2018 </a:t>
            </a:r>
          </a:p>
          <a:p>
            <a:r>
              <a:rPr lang="en-US" dirty="0" smtClean="0"/>
              <a:t>Work on off-road sections, some this fall, and 2018</a:t>
            </a:r>
          </a:p>
          <a:p>
            <a:r>
              <a:rPr lang="en-US" dirty="0" smtClean="0"/>
              <a:t>South Shore Boulevard	2019</a:t>
            </a:r>
          </a:p>
          <a:p>
            <a:r>
              <a:rPr lang="en-US" dirty="0" smtClean="0"/>
              <a:t>Additional improvements along MN 96 -	2018</a:t>
            </a:r>
          </a:p>
          <a:p>
            <a:r>
              <a:rPr lang="en-US" dirty="0" smtClean="0"/>
              <a:t>Road Adjacent Improvements to MN 244 – 2020</a:t>
            </a:r>
          </a:p>
          <a:p>
            <a:endParaRPr lang="en-US" dirty="0"/>
          </a:p>
          <a:p>
            <a:r>
              <a:rPr lang="en-US" dirty="0" smtClean="0"/>
              <a:t>Complete Route – October, 2020.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53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dirty="0" smtClean="0"/>
              <a:t>WHY NOT NOW?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35796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Contact Information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Website:    </a:t>
            </a:r>
            <a:r>
              <a:rPr lang="en-US" dirty="0" smtClean="0">
                <a:hlinkClick r:id="rId2"/>
              </a:rPr>
              <a:t>www.lakelinks.net</a:t>
            </a:r>
            <a:r>
              <a:rPr lang="en-US" dirty="0" smtClean="0"/>
              <a:t>   (a work in progress)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Steve Wolgamot, Washington County Chair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smtClean="0">
                <a:hlinkClick r:id="rId3"/>
              </a:rPr>
              <a:t>kwolgamot@Comcast.net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612 209 6121</a:t>
            </a:r>
          </a:p>
          <a:p>
            <a:pPr marL="0" indent="0">
              <a:buNone/>
            </a:pPr>
            <a:r>
              <a:rPr lang="en-US" dirty="0" smtClean="0"/>
              <a:t>Mike Brooks, Ramsey County Chair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smtClean="0">
                <a:hlinkClick r:id="rId4"/>
              </a:rPr>
              <a:t>nebikewalk@gmail.com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7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Legislature – Senator Wiger, Reps Fischer and Dean</a:t>
            </a:r>
          </a:p>
          <a:p>
            <a:r>
              <a:rPr lang="en-US" dirty="0" smtClean="0"/>
              <a:t>MNDOT – Commissioner </a:t>
            </a:r>
            <a:r>
              <a:rPr lang="en-US" dirty="0" err="1" smtClean="0"/>
              <a:t>Zelle</a:t>
            </a:r>
            <a:r>
              <a:rPr lang="en-US" dirty="0" smtClean="0"/>
              <a:t>, Adam Josephson, Survey Crew</a:t>
            </a:r>
          </a:p>
          <a:p>
            <a:r>
              <a:rPr lang="en-US" dirty="0" smtClean="0"/>
              <a:t>Mahtomedi, White Bear Lake, White Bear Township, Birchwood, </a:t>
            </a:r>
            <a:r>
              <a:rPr lang="en-US" dirty="0" err="1" smtClean="0"/>
              <a:t>Dellwood</a:t>
            </a:r>
            <a:r>
              <a:rPr lang="en-US" dirty="0" smtClean="0"/>
              <a:t>, </a:t>
            </a:r>
            <a:r>
              <a:rPr lang="en-US" dirty="0" err="1" smtClean="0"/>
              <a:t>Willernie</a:t>
            </a:r>
            <a:r>
              <a:rPr lang="en-US" dirty="0" smtClean="0"/>
              <a:t>, Hugo, Pine Springs</a:t>
            </a:r>
          </a:p>
          <a:p>
            <a:r>
              <a:rPr lang="en-US" dirty="0" smtClean="0"/>
              <a:t>Ramsey County, Commissioners Reinhardt and Huffman</a:t>
            </a:r>
          </a:p>
          <a:p>
            <a:r>
              <a:rPr lang="en-US" dirty="0" smtClean="0"/>
              <a:t>Washington County Commissioners Miron and Karwoski</a:t>
            </a:r>
          </a:p>
          <a:p>
            <a:r>
              <a:rPr lang="en-US" dirty="0" smtClean="0"/>
              <a:t>Staff of all these organizations</a:t>
            </a:r>
          </a:p>
          <a:p>
            <a:r>
              <a:rPr lang="en-US" dirty="0" smtClean="0"/>
              <a:t>Thane and Blanche Hawkins</a:t>
            </a:r>
          </a:p>
        </p:txBody>
      </p:sp>
    </p:spTree>
    <p:extLst>
      <p:ext uri="{BB962C8B-B14F-4D97-AF65-F5344CB8AC3E}">
        <p14:creationId xmlns:p14="http://schemas.microsoft.com/office/powerpoint/2010/main" val="344176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190" y="342659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410" y="342659"/>
            <a:ext cx="7751289" cy="5960395"/>
          </a:xfrm>
        </p:spPr>
      </p:pic>
    </p:spTree>
    <p:extLst>
      <p:ext uri="{BB962C8B-B14F-4D97-AF65-F5344CB8AC3E}">
        <p14:creationId xmlns:p14="http://schemas.microsoft.com/office/powerpoint/2010/main" val="314820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053" y="397209"/>
            <a:ext cx="10515600" cy="1325563"/>
          </a:xfrm>
        </p:spPr>
        <p:txBody>
          <a:bodyPr/>
          <a:lstStyle/>
          <a:p>
            <a:r>
              <a:rPr lang="en-US" dirty="0" smtClean="0"/>
              <a:t>What is the Lake Links Route?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 safer path past and around White Bear Lake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1513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053" y="397209"/>
            <a:ext cx="10515600" cy="1325563"/>
          </a:xfrm>
        </p:spPr>
        <p:txBody>
          <a:bodyPr/>
          <a:lstStyle/>
          <a:p>
            <a:r>
              <a:rPr lang="en-US" dirty="0" smtClean="0"/>
              <a:t>What is the Lake Links Route?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 safer path past and around White Bear Lake</a:t>
            </a:r>
          </a:p>
          <a:p>
            <a:pPr lvl="1"/>
            <a:r>
              <a:rPr lang="en-US" dirty="0" smtClean="0"/>
              <a:t>For children, adults, bicyclists, pedestrians and the disabled – everyone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6442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053" y="397209"/>
            <a:ext cx="10515600" cy="1325563"/>
          </a:xfrm>
        </p:spPr>
        <p:txBody>
          <a:bodyPr/>
          <a:lstStyle/>
          <a:p>
            <a:r>
              <a:rPr lang="en-US" dirty="0" smtClean="0"/>
              <a:t>What is the Lake Links Route?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sz="2400" dirty="0" smtClean="0"/>
              <a:t>A safer path past and around White Bear Lake</a:t>
            </a:r>
          </a:p>
          <a:p>
            <a:pPr lvl="1"/>
            <a:r>
              <a:rPr lang="en-US" dirty="0" smtClean="0"/>
              <a:t>For children, adults, bicyclists, pedestrians and the disabled – everyone</a:t>
            </a:r>
            <a:endParaRPr lang="en-US" dirty="0"/>
          </a:p>
          <a:p>
            <a:r>
              <a:rPr lang="en-US" sz="2400" dirty="0" smtClean="0"/>
              <a:t>A blending of many types of paths </a:t>
            </a:r>
          </a:p>
          <a:p>
            <a:pPr lvl="1"/>
            <a:r>
              <a:rPr lang="en-US" dirty="0" smtClean="0"/>
              <a:t>On road in Birchwood</a:t>
            </a:r>
          </a:p>
          <a:p>
            <a:pPr lvl="1"/>
            <a:r>
              <a:rPr lang="en-US" dirty="0" err="1" smtClean="0"/>
              <a:t>Sidetrail</a:t>
            </a:r>
            <a:r>
              <a:rPr lang="en-US" dirty="0" smtClean="0"/>
              <a:t>/one way on Lake Avenue</a:t>
            </a:r>
          </a:p>
          <a:p>
            <a:pPr lvl="1"/>
            <a:r>
              <a:rPr lang="en-US" dirty="0" smtClean="0"/>
              <a:t>Paths in the woods, Streetcar Trail, Railroad Right of Way, Rutherford Park</a:t>
            </a:r>
          </a:p>
          <a:p>
            <a:pPr lvl="1"/>
            <a:r>
              <a:rPr lang="en-US" dirty="0" err="1" smtClean="0"/>
              <a:t>Sidetrails</a:t>
            </a:r>
            <a:r>
              <a:rPr lang="en-US" dirty="0" smtClean="0"/>
              <a:t> to busy roads, some of Mahtomedi and </a:t>
            </a:r>
            <a:r>
              <a:rPr lang="en-US" dirty="0" err="1" smtClean="0"/>
              <a:t>Dellwood</a:t>
            </a:r>
            <a:endParaRPr lang="en-US" dirty="0" smtClean="0"/>
          </a:p>
          <a:p>
            <a:pPr lvl="1"/>
            <a:r>
              <a:rPr lang="en-US" dirty="0" smtClean="0"/>
              <a:t>Yet to be determined – South Shore Boulevard</a:t>
            </a:r>
          </a:p>
        </p:txBody>
      </p:sp>
    </p:spTree>
    <p:extLst>
      <p:ext uri="{BB962C8B-B14F-4D97-AF65-F5344CB8AC3E}">
        <p14:creationId xmlns:p14="http://schemas.microsoft.com/office/powerpoint/2010/main" val="353129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9695" y="220746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Who is Lake Links?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association of citizens – meeting each month to effect change</a:t>
            </a:r>
          </a:p>
          <a:p>
            <a:r>
              <a:rPr lang="en-US" dirty="0" smtClean="0"/>
              <a:t>A steering committee with members from all communities</a:t>
            </a:r>
          </a:p>
          <a:p>
            <a:r>
              <a:rPr lang="en-US" dirty="0" smtClean="0"/>
              <a:t>Fiscally sponsored by Greater White Bear Lake Area Communities Foundation – “GUACAMOLE” to me</a:t>
            </a:r>
          </a:p>
          <a:p>
            <a:r>
              <a:rPr lang="en-US" dirty="0" smtClean="0"/>
              <a:t>Linked to the Mahtomedi Area Green Initiative (MAGI)</a:t>
            </a:r>
          </a:p>
          <a:p>
            <a:r>
              <a:rPr lang="en-US" dirty="0" smtClean="0"/>
              <a:t>Founded in February 2017, though work went on before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0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34716" y="1909011"/>
            <a:ext cx="9448800" cy="4162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1663" y="491848"/>
            <a:ext cx="7575933" cy="58294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8200" y="2117558"/>
            <a:ext cx="2763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WHERE?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2219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29294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WHY THE LAKE LINKS ROUTE?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SAFETY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Working for:	Free-standing trail where possible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	Vertically separated side trail where that can’t be done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	Advocating:    Better and more frequent crosswalks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		Pedestrian operated if possible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	Education and Enforcement – speed and crosswalks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	Lowering speeds, both legally and by environment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	Protecting from high-volume traffic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		(e.g. 11,000 cars per day on MN 96)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19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</a:t>
            </a:r>
            <a:r>
              <a:rPr lang="en-US" dirty="0" smtClean="0"/>
              <a:t>Y</a:t>
            </a:r>
            <a:r>
              <a:rPr lang="en-US" dirty="0" smtClean="0"/>
              <a:t>? </a:t>
            </a:r>
            <a:r>
              <a:rPr lang="en-US" dirty="0" smtClean="0"/>
              <a:t>-  SAFETY!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074" y="1825624"/>
            <a:ext cx="4352926" cy="4352926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4003" y="2642891"/>
            <a:ext cx="4352925" cy="2448520"/>
          </a:xfrm>
        </p:spPr>
      </p:pic>
      <p:sp>
        <p:nvSpPr>
          <p:cNvPr id="5" name="TextBox 4"/>
          <p:cNvSpPr txBox="1"/>
          <p:nvPr/>
        </p:nvSpPr>
        <p:spPr>
          <a:xfrm>
            <a:off x="3431302" y="2334127"/>
            <a:ext cx="15961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POWER POLES</a:t>
            </a:r>
          </a:p>
          <a:p>
            <a:r>
              <a:rPr lang="en-US" dirty="0" smtClean="0"/>
              <a:t>RIGHT NEXT TO ROADS!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36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563</Words>
  <Application>Microsoft Office PowerPoint</Application>
  <PresentationFormat>Widescreen</PresentationFormat>
  <Paragraphs>104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Document</vt:lpstr>
      <vt:lpstr>Adobe Acrobat Document</vt:lpstr>
      <vt:lpstr>1899 Bike Path Around White Bear Lake</vt:lpstr>
      <vt:lpstr>PowerPoint Presentation</vt:lpstr>
      <vt:lpstr>What is the Lake Links Route?</vt:lpstr>
      <vt:lpstr>What is the Lake Links Route?</vt:lpstr>
      <vt:lpstr>What is the Lake Links Route?</vt:lpstr>
      <vt:lpstr>Who is Lake Links?</vt:lpstr>
      <vt:lpstr>PowerPoint Presentation</vt:lpstr>
      <vt:lpstr>WHY THE LAKE LINKS ROUTE?</vt:lpstr>
      <vt:lpstr>WHY? -  SAFETY!</vt:lpstr>
      <vt:lpstr>SAFETY – ONLY CROSSWALK FOR A MILE TO THE NORTHWEST – 2 MILES TO SOUTHEAST</vt:lpstr>
      <vt:lpstr>NARROW SHOULDERS    - BUSY ROADS</vt:lpstr>
      <vt:lpstr>WHY THE LAKE LINKS ROUTE?</vt:lpstr>
      <vt:lpstr>PowerPoint Presentation</vt:lpstr>
      <vt:lpstr>? </vt:lpstr>
      <vt:lpstr>WHY THE LAKE LINKS ROUTE?</vt:lpstr>
      <vt:lpstr>FILLEBROWN HOUSE       CHAUTAUQUA HOTEL               KNOPP COTTAGE</vt:lpstr>
      <vt:lpstr>WHAT HAS BEEN DONE?</vt:lpstr>
      <vt:lpstr>What are the remaining issues?</vt:lpstr>
      <vt:lpstr>What is the schedule? </vt:lpstr>
      <vt:lpstr>Contact Information </vt:lpstr>
      <vt:lpstr>Thank You!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1899 Bicycle Path If we could do it then, why not now?</dc:title>
  <dc:creator>Karen Wolgamot</dc:creator>
  <cp:lastModifiedBy>Karen Wolgamot</cp:lastModifiedBy>
  <cp:revision>22</cp:revision>
  <dcterms:created xsi:type="dcterms:W3CDTF">2017-08-30T10:05:43Z</dcterms:created>
  <dcterms:modified xsi:type="dcterms:W3CDTF">2017-09-01T22:48:44Z</dcterms:modified>
</cp:coreProperties>
</file>